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72" r:id="rId2"/>
    <p:sldId id="296" r:id="rId3"/>
    <p:sldId id="256" r:id="rId4"/>
    <p:sldId id="298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hee jane" initials="rj" lastIdx="4" clrIdx="0">
    <p:extLst>
      <p:ext uri="{19B8F6BF-5375-455C-9EA6-DF929625EA0E}">
        <p15:presenceInfo xmlns:p15="http://schemas.microsoft.com/office/powerpoint/2012/main" userId="48c7cb99bd0762fe" providerId="Windows Live"/>
      </p:ext>
    </p:extLst>
  </p:cmAuthor>
  <p:cmAuthor id="2" name="220328" initials="2" lastIdx="1" clrIdx="1">
    <p:extLst>
      <p:ext uri="{19B8F6BF-5375-455C-9EA6-DF929625EA0E}">
        <p15:presenceInfo xmlns:p15="http://schemas.microsoft.com/office/powerpoint/2012/main" userId="220328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A0AC"/>
    <a:srgbClr val="121266"/>
    <a:srgbClr val="BC34A0"/>
    <a:srgbClr val="F37F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89" autoAdjust="0"/>
    <p:restoredTop sz="94667" autoAdjust="0"/>
  </p:normalViewPr>
  <p:slideViewPr>
    <p:cSldViewPr snapToGrid="0">
      <p:cViewPr varScale="1">
        <p:scale>
          <a:sx n="75" d="100"/>
          <a:sy n="75" d="100"/>
        </p:scale>
        <p:origin x="30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D017F8-79E7-42E3-9F06-EFC23E43346D}" type="datetimeFigureOut">
              <a:rPr lang="ko-KR" altLang="en-US" smtClean="0"/>
              <a:t>2023-05-19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578201-7E7D-4C60-929A-45795D896D9B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16716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E8E8-8CF3-4BCC-B997-A8F333A609BC}" type="datetimeFigureOut">
              <a:rPr lang="ko-KR" altLang="en-US" smtClean="0"/>
              <a:t>2023-05-19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7D88-C170-4710-9F8A-3D01E4324DA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49277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E8E8-8CF3-4BCC-B997-A8F333A609BC}" type="datetimeFigureOut">
              <a:rPr lang="ko-KR" altLang="en-US" smtClean="0"/>
              <a:t>2023-05-19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7D88-C170-4710-9F8A-3D01E4324DA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67227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E8E8-8CF3-4BCC-B997-A8F333A609BC}" type="datetimeFigureOut">
              <a:rPr lang="ko-KR" altLang="en-US" smtClean="0"/>
              <a:t>2023-05-19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7D88-C170-4710-9F8A-3D01E4324DA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56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E8E8-8CF3-4BCC-B997-A8F333A609BC}" type="datetimeFigureOut">
              <a:rPr lang="ko-KR" altLang="en-US" smtClean="0"/>
              <a:t>2023-05-19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7D88-C170-4710-9F8A-3D01E4324DA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73763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E8E8-8CF3-4BCC-B997-A8F333A609BC}" type="datetimeFigureOut">
              <a:rPr lang="ko-KR" altLang="en-US" smtClean="0"/>
              <a:t>2023-05-19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7D88-C170-4710-9F8A-3D01E4324DA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02479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E8E8-8CF3-4BCC-B997-A8F333A609BC}" type="datetimeFigureOut">
              <a:rPr lang="ko-KR" altLang="en-US" smtClean="0"/>
              <a:t>2023-05-19</a:t>
            </a:fld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7D88-C170-4710-9F8A-3D01E4324DA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93029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E8E8-8CF3-4BCC-B997-A8F333A609BC}" type="datetimeFigureOut">
              <a:rPr lang="ko-KR" altLang="en-US" smtClean="0"/>
              <a:t>2023-05-19</a:t>
            </a:fld>
            <a:endParaRPr lang="ko-KR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7D88-C170-4710-9F8A-3D01E4324DA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69653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E8E8-8CF3-4BCC-B997-A8F333A609BC}" type="datetimeFigureOut">
              <a:rPr lang="ko-KR" altLang="en-US" smtClean="0"/>
              <a:t>2023-05-19</a:t>
            </a:fld>
            <a:endParaRPr lang="ko-KR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7D88-C170-4710-9F8A-3D01E4324DA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01773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E8E8-8CF3-4BCC-B997-A8F333A609BC}" type="datetimeFigureOut">
              <a:rPr lang="ko-KR" altLang="en-US" smtClean="0"/>
              <a:t>2023-05-19</a:t>
            </a:fld>
            <a:endParaRPr lang="ko-KR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7D88-C170-4710-9F8A-3D01E4324DA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85723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E8E8-8CF3-4BCC-B997-A8F333A609BC}" type="datetimeFigureOut">
              <a:rPr lang="ko-KR" altLang="en-US" smtClean="0"/>
              <a:t>2023-05-19</a:t>
            </a:fld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7D88-C170-4710-9F8A-3D01E4324DA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22248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dirty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E8E8-8CF3-4BCC-B997-A8F333A609BC}" type="datetimeFigureOut">
              <a:rPr lang="ko-KR" altLang="en-US" smtClean="0"/>
              <a:t>2023-05-19</a:t>
            </a:fld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7D88-C170-4710-9F8A-3D01E4324DA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6606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AE8E8-8CF3-4BCC-B997-A8F333A609BC}" type="datetimeFigureOut">
              <a:rPr lang="ko-KR" altLang="en-US" smtClean="0"/>
              <a:t>2023-05-19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57D88-C170-4710-9F8A-3D01E4324DA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78972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70F8E2-87DA-32BC-4908-3445FFC3FFCD}"/>
              </a:ext>
            </a:extLst>
          </p:cNvPr>
          <p:cNvSpPr txBox="1"/>
          <p:nvPr/>
        </p:nvSpPr>
        <p:spPr>
          <a:xfrm>
            <a:off x="677934" y="1800912"/>
            <a:ext cx="55771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ctr"/>
            <a:r>
              <a:rPr lang="en-US" altLang="ko-KR" sz="2400" b="0" i="0" dirty="0" smtClean="0">
                <a:solidFill>
                  <a:srgbClr val="374151"/>
                </a:solidFill>
                <a:effectLst/>
                <a:latin typeface="카페24 동동" panose="02000500000000020004" pitchFamily="2" charset="-127"/>
                <a:ea typeface="카페24 동동" panose="02000500000000020004" pitchFamily="2" charset="-127"/>
              </a:rPr>
              <a:t>Title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1FCB6D3-08CF-A20C-0585-A80D00BCA91B}"/>
              </a:ext>
            </a:extLst>
          </p:cNvPr>
          <p:cNvSpPr txBox="1"/>
          <p:nvPr/>
        </p:nvSpPr>
        <p:spPr>
          <a:xfrm>
            <a:off x="628958" y="712061"/>
            <a:ext cx="16062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 dirty="0">
                <a:solidFill>
                  <a:schemeClr val="bg1">
                    <a:lumMod val="50000"/>
                  </a:schemeClr>
                </a:solidFill>
                <a:latin typeface="카페24 동동" panose="02000500000000020004" pitchFamily="2" charset="-127"/>
                <a:ea typeface="카페24 동동" panose="02000500000000020004" pitchFamily="2" charset="-127"/>
              </a:rPr>
              <a:t>Episode # ?</a:t>
            </a:r>
            <a:endParaRPr lang="ko-KR" altLang="en-US" dirty="0">
              <a:solidFill>
                <a:schemeClr val="bg1">
                  <a:lumMod val="50000"/>
                </a:schemeClr>
              </a:solidFill>
              <a:latin typeface="카페24 동동" panose="02000500000000020004" pitchFamily="2" charset="-127"/>
              <a:ea typeface="카페24 동동" panose="02000500000000020004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03548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32259C01-A783-1330-29DD-77566E4919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489" y="4743960"/>
            <a:ext cx="1457092" cy="2448727"/>
          </a:xfrm>
          <a:prstGeom prst="rect">
            <a:avLst/>
          </a:prstGeom>
        </p:spPr>
      </p:pic>
      <p:graphicFrame>
        <p:nvGraphicFramePr>
          <p:cNvPr id="11" name="표 11">
            <a:extLst>
              <a:ext uri="{FF2B5EF4-FFF2-40B4-BE49-F238E27FC236}">
                <a16:creationId xmlns:a16="http://schemas.microsoft.com/office/drawing/2014/main" id="{8774282A-269B-F5E0-6734-E9EB3EAD7C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380918"/>
              </p:ext>
            </p:extLst>
          </p:nvPr>
        </p:nvGraphicFramePr>
        <p:xfrm>
          <a:off x="582346" y="3708366"/>
          <a:ext cx="1973379" cy="782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3379">
                  <a:extLst>
                    <a:ext uri="{9D8B030D-6E8A-4147-A177-3AD203B41FA5}">
                      <a16:colId xmlns:a16="http://schemas.microsoft.com/office/drawing/2014/main" val="2030109026"/>
                    </a:ext>
                  </a:extLst>
                </a:gridCol>
              </a:tblGrid>
              <a:tr h="52622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카페24 동동" panose="02000500000000020004" pitchFamily="2" charset="-127"/>
                          <a:ea typeface="카페24 동동" panose="02000500000000020004" pitchFamily="2" charset="-127"/>
                        </a:rPr>
                        <a:t>Curious</a:t>
                      </a:r>
                    </a:p>
                    <a:p>
                      <a:pPr algn="ctr" latinLnBrk="1"/>
                      <a:r>
                        <a:rPr lang="en-US" altLang="ko-KR" sz="2400" dirty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카페24 동동" panose="02000500000000020004" pitchFamily="2" charset="-127"/>
                          <a:ea typeface="카페24 동동" panose="02000500000000020004" pitchFamily="2" charset="-127"/>
                        </a:rPr>
                        <a:t>Felix</a:t>
                      </a:r>
                      <a:endParaRPr lang="ko-KR" altLang="en-US" sz="2400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카페24 동동" panose="02000500000000020004" pitchFamily="2" charset="-127"/>
                        <a:ea typeface="카페24 동동" panose="02000500000000020004" pitchFamily="2" charset="-127"/>
                      </a:endParaRPr>
                    </a:p>
                  </a:txBody>
                  <a:tcPr marL="51435" marR="51435" marT="25718" marB="257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4965718"/>
                  </a:ext>
                </a:extLst>
              </a:tr>
            </a:tbl>
          </a:graphicData>
        </a:graphic>
      </p:graphicFrame>
      <p:graphicFrame>
        <p:nvGraphicFramePr>
          <p:cNvPr id="3" name="표 11">
            <a:extLst>
              <a:ext uri="{FF2B5EF4-FFF2-40B4-BE49-F238E27FC236}">
                <a16:creationId xmlns:a16="http://schemas.microsoft.com/office/drawing/2014/main" id="{DC55329C-342A-6C1A-70AF-0AA66819B5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7808101"/>
              </p:ext>
            </p:extLst>
          </p:nvPr>
        </p:nvGraphicFramePr>
        <p:xfrm>
          <a:off x="4758492" y="3708366"/>
          <a:ext cx="1230015" cy="782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0015">
                  <a:extLst>
                    <a:ext uri="{9D8B030D-6E8A-4147-A177-3AD203B41FA5}">
                      <a16:colId xmlns:a16="http://schemas.microsoft.com/office/drawing/2014/main" val="2030109026"/>
                    </a:ext>
                  </a:extLst>
                </a:gridCol>
              </a:tblGrid>
              <a:tr h="5306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카페24 동동" panose="02000500000000020004" pitchFamily="2" charset="-127"/>
                          <a:ea typeface="카페24 동동" panose="02000500000000020004" pitchFamily="2" charset="-127"/>
                          <a:cs typeface="+mn-cs"/>
                        </a:rPr>
                        <a:t>Timid</a:t>
                      </a:r>
                    </a:p>
                    <a:p>
                      <a:pPr algn="ctr" latinLnBrk="1"/>
                      <a:r>
                        <a:rPr lang="en-US" altLang="ko-KR" sz="2400" b="1" kern="1200" dirty="0">
                          <a:solidFill>
                            <a:srgbClr val="F37FD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카페24 동동" panose="02000500000000020004" pitchFamily="2" charset="-127"/>
                          <a:ea typeface="카페24 동동" panose="02000500000000020004" pitchFamily="2" charset="-127"/>
                          <a:cs typeface="+mn-cs"/>
                        </a:rPr>
                        <a:t>Fiona</a:t>
                      </a:r>
                      <a:endParaRPr lang="ko-KR" altLang="en-US" sz="2400" b="1" kern="1200" dirty="0">
                        <a:solidFill>
                          <a:srgbClr val="F37FD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카페24 동동" panose="02000500000000020004" pitchFamily="2" charset="-127"/>
                        <a:ea typeface="카페24 동동" panose="02000500000000020004" pitchFamily="2" charset="-127"/>
                        <a:cs typeface="+mn-cs"/>
                      </a:endParaRPr>
                    </a:p>
                  </a:txBody>
                  <a:tcPr marL="51435" marR="51435" marT="25718" marB="257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4965718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980E7470-9A07-8862-7577-A40E4F598E48}"/>
              </a:ext>
            </a:extLst>
          </p:cNvPr>
          <p:cNvSpPr txBox="1"/>
          <p:nvPr/>
        </p:nvSpPr>
        <p:spPr>
          <a:xfrm>
            <a:off x="1490550" y="2067209"/>
            <a:ext cx="383215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latinLnBrk="1"/>
            <a:r>
              <a:rPr lang="en-US" altLang="ko-KR" sz="6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카페24 동동" panose="02000500000000020004" pitchFamily="2" charset="-127"/>
                <a:ea typeface="카페24 동동" panose="02000500000000020004" pitchFamily="2" charset="-127"/>
              </a:rPr>
              <a:t>Starring</a:t>
            </a:r>
            <a:endParaRPr lang="ko-KR" altLang="en-US" sz="6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카페24 동동" panose="02000500000000020004" pitchFamily="2" charset="-127"/>
              <a:ea typeface="카페24 동동" panose="02000500000000020004" pitchFamily="2" charset="-127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D5C4B0DC-265C-2728-48FC-DB355956D2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0260" y="4716129"/>
            <a:ext cx="1490030" cy="2476558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637" y="4599631"/>
            <a:ext cx="1542975" cy="2593056"/>
          </a:xfrm>
          <a:prstGeom prst="rect">
            <a:avLst/>
          </a:prstGeom>
        </p:spPr>
      </p:pic>
      <p:graphicFrame>
        <p:nvGraphicFramePr>
          <p:cNvPr id="8" name="표 11">
            <a:extLst>
              <a:ext uri="{FF2B5EF4-FFF2-40B4-BE49-F238E27FC236}">
                <a16:creationId xmlns:a16="http://schemas.microsoft.com/office/drawing/2014/main" id="{8774282A-269B-F5E0-6734-E9EB3EAD7C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70119"/>
              </p:ext>
            </p:extLst>
          </p:nvPr>
        </p:nvGraphicFramePr>
        <p:xfrm>
          <a:off x="2555725" y="3708366"/>
          <a:ext cx="1973379" cy="782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3379">
                  <a:extLst>
                    <a:ext uri="{9D8B030D-6E8A-4147-A177-3AD203B41FA5}">
                      <a16:colId xmlns:a16="http://schemas.microsoft.com/office/drawing/2014/main" val="2030109026"/>
                    </a:ext>
                  </a:extLst>
                </a:gridCol>
              </a:tblGrid>
              <a:tr h="52622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카페24 동동" panose="02000500000000020004" pitchFamily="2" charset="-127"/>
                          <a:ea typeface="카페24 동동" panose="02000500000000020004" pitchFamily="2" charset="-127"/>
                        </a:rPr>
                        <a:t>Grumpy</a:t>
                      </a:r>
                    </a:p>
                    <a:p>
                      <a:pPr algn="ctr" latinLnBrk="1"/>
                      <a:r>
                        <a:rPr lang="en-US" altLang="ko-KR" sz="2400" dirty="0" smtClean="0">
                          <a:solidFill>
                            <a:srgbClr val="9DA0A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카페24 동동" panose="02000500000000020004" pitchFamily="2" charset="-127"/>
                          <a:ea typeface="카페24 동동" panose="02000500000000020004" pitchFamily="2" charset="-127"/>
                        </a:rPr>
                        <a:t>Frankie</a:t>
                      </a:r>
                      <a:endParaRPr lang="ko-KR" altLang="en-US" sz="2400" dirty="0">
                        <a:solidFill>
                          <a:srgbClr val="9DA0A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카페24 동동" panose="02000500000000020004" pitchFamily="2" charset="-127"/>
                        <a:ea typeface="카페24 동동" panose="02000500000000020004" pitchFamily="2" charset="-127"/>
                      </a:endParaRPr>
                    </a:p>
                  </a:txBody>
                  <a:tcPr marL="51435" marR="51435" marT="25718" marB="257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49657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103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4803756-C84B-185C-7CB5-40C7C9CCD57E}"/>
              </a:ext>
            </a:extLst>
          </p:cNvPr>
          <p:cNvSpPr txBox="1"/>
          <p:nvPr/>
        </p:nvSpPr>
        <p:spPr>
          <a:xfrm>
            <a:off x="626902" y="2798923"/>
            <a:ext cx="2289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/>
              <a:t>1</a:t>
            </a:r>
            <a:r>
              <a:rPr lang="en-US" altLang="ko-KR" sz="3200" baseline="30000" dirty="0"/>
              <a:t>st</a:t>
            </a:r>
            <a:r>
              <a:rPr lang="ko-KR" altLang="en-US" sz="3200" baseline="30000" dirty="0"/>
              <a:t> </a:t>
            </a:r>
            <a:r>
              <a:rPr lang="en-US" altLang="ko-KR" sz="3200" dirty="0"/>
              <a:t>Page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553742-0306-F886-0097-5A756498456B}"/>
              </a:ext>
            </a:extLst>
          </p:cNvPr>
          <p:cNvSpPr txBox="1"/>
          <p:nvPr/>
        </p:nvSpPr>
        <p:spPr>
          <a:xfrm>
            <a:off x="3954302" y="2798923"/>
            <a:ext cx="2289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/>
              <a:t>2</a:t>
            </a:r>
            <a:r>
              <a:rPr lang="en-US" altLang="ko-KR" sz="3200" baseline="30000" dirty="0"/>
              <a:t>nd</a:t>
            </a:r>
            <a:r>
              <a:rPr lang="en-US" altLang="ko-KR" sz="3200" dirty="0"/>
              <a:t> Page</a:t>
            </a:r>
          </a:p>
        </p:txBody>
      </p:sp>
      <p:graphicFrame>
        <p:nvGraphicFramePr>
          <p:cNvPr id="7" name="표 4">
            <a:extLst>
              <a:ext uri="{FF2B5EF4-FFF2-40B4-BE49-F238E27FC236}">
                <a16:creationId xmlns:a16="http://schemas.microsoft.com/office/drawing/2014/main" id="{80B3EBF6-48CB-1819-398A-01A3EE513F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42001"/>
              </p:ext>
            </p:extLst>
          </p:nvPr>
        </p:nvGraphicFramePr>
        <p:xfrm>
          <a:off x="3465120" y="3517900"/>
          <a:ext cx="3291280" cy="613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1280">
                  <a:extLst>
                    <a:ext uri="{9D8B030D-6E8A-4147-A177-3AD203B41FA5}">
                      <a16:colId xmlns:a16="http://schemas.microsoft.com/office/drawing/2014/main" val="547079479"/>
                    </a:ext>
                  </a:extLst>
                </a:gridCol>
              </a:tblGrid>
              <a:tr h="61366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카페24 동동" panose="02000500000000020004" pitchFamily="2" charset="-127"/>
                          <a:ea typeface="카페24 동동" panose="02000500000000020004" pitchFamily="2" charset="-127"/>
                          <a:cs typeface="+mn-cs"/>
                        </a:rPr>
                        <a:t>"Hey, calm down. What did your sister do to you?" Felix asks.</a:t>
                      </a:r>
                    </a:p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600" b="0" i="0" kern="1200" dirty="0" smtClean="0">
                        <a:solidFill>
                          <a:schemeClr val="lt1"/>
                        </a:solidFill>
                        <a:effectLst/>
                        <a:latin typeface="카페24 동동" panose="02000500000000020004" pitchFamily="2" charset="-127"/>
                        <a:ea typeface="카페24 동동" panose="02000500000000020004" pitchFamily="2" charset="-127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카페24 동동" panose="02000500000000020004" pitchFamily="2" charset="-127"/>
                          <a:ea typeface="카페24 동동" panose="02000500000000020004" pitchFamily="2" charset="-127"/>
                          <a:cs typeface="+mn-cs"/>
                        </a:rPr>
                        <a:t>"If you grumble like that, I'll start calling you my baby sister, Grumpy Fiona," Frankie says with a laugh.</a:t>
                      </a:r>
                      <a:endParaRPr lang="en-US" altLang="ko-KR" sz="1600" b="0" i="0" kern="1200" dirty="0">
                        <a:solidFill>
                          <a:schemeClr val="lt1"/>
                        </a:solidFill>
                        <a:effectLst/>
                        <a:latin typeface="카페24 동동" panose="02000500000000020004" pitchFamily="2" charset="-127"/>
                        <a:ea typeface="카페24 동동" panose="02000500000000020004" pitchFamily="2" charset="-127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407786"/>
                  </a:ext>
                </a:extLst>
              </a:tr>
            </a:tbl>
          </a:graphicData>
        </a:graphic>
      </p:graphicFrame>
      <p:graphicFrame>
        <p:nvGraphicFramePr>
          <p:cNvPr id="9" name="표 4">
            <a:extLst>
              <a:ext uri="{FF2B5EF4-FFF2-40B4-BE49-F238E27FC236}">
                <a16:creationId xmlns:a16="http://schemas.microsoft.com/office/drawing/2014/main" id="{44BEB63E-8FE7-8690-2427-8A0DDAD90E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735035"/>
              </p:ext>
            </p:extLst>
          </p:nvPr>
        </p:nvGraphicFramePr>
        <p:xfrm>
          <a:off x="137719" y="3517900"/>
          <a:ext cx="3291280" cy="613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1280">
                  <a:extLst>
                    <a:ext uri="{9D8B030D-6E8A-4147-A177-3AD203B41FA5}">
                      <a16:colId xmlns:a16="http://schemas.microsoft.com/office/drawing/2014/main" val="547079479"/>
                    </a:ext>
                  </a:extLst>
                </a:gridCol>
              </a:tblGrid>
              <a:tr h="6136640">
                <a:tc>
                  <a:txBody>
                    <a:bodyPr/>
                    <a:lstStyle/>
                    <a:p>
                      <a:r>
                        <a:rPr lang="en-US" altLang="ko-KR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카페24 동동" panose="02000500000000020004" pitchFamily="2" charset="-127"/>
                          <a:ea typeface="카페24 동동" panose="02000500000000020004" pitchFamily="2" charset="-127"/>
                          <a:cs typeface="+mn-cs"/>
                        </a:rPr>
                        <a:t>"Ugh, I hate Felicia! I hate her so much!“</a:t>
                      </a:r>
                    </a:p>
                    <a:p>
                      <a:endParaRPr lang="en-US" altLang="ko-KR" sz="1600" b="0" i="0" kern="1200" dirty="0" smtClean="0">
                        <a:solidFill>
                          <a:schemeClr val="lt1"/>
                        </a:solidFill>
                        <a:effectLst/>
                        <a:latin typeface="카페24 동동" panose="02000500000000020004" pitchFamily="2" charset="-127"/>
                        <a:ea typeface="카페24 동동" panose="02000500000000020004" pitchFamily="2" charset="-127"/>
                        <a:cs typeface="+mn-cs"/>
                      </a:endParaRPr>
                    </a:p>
                    <a:p>
                      <a:r>
                        <a:rPr lang="en-US" altLang="ko-KR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카페24 동동" panose="02000500000000020004" pitchFamily="2" charset="-127"/>
                          <a:ea typeface="카페24 동동" panose="02000500000000020004" pitchFamily="2" charset="-127"/>
                          <a:cs typeface="+mn-cs"/>
                        </a:rPr>
                        <a:t>Curious Felix and Grumpy Frankie are surprised to find Timid Fiona shouting so furiously.</a:t>
                      </a:r>
                    </a:p>
                    <a:p>
                      <a:endParaRPr lang="en-US" altLang="ko-KR" sz="1600" b="0" i="0" kern="1200" dirty="0">
                        <a:solidFill>
                          <a:schemeClr val="lt1"/>
                        </a:solidFill>
                        <a:effectLst/>
                        <a:latin typeface="카페24 동동" panose="02000500000000020004" pitchFamily="2" charset="-127"/>
                        <a:ea typeface="카페24 동동" panose="02000500000000020004" pitchFamily="2" charset="-127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407786"/>
                  </a:ext>
                </a:extLst>
              </a:tr>
            </a:tbl>
          </a:graphicData>
        </a:graphic>
      </p:graphicFrame>
      <p:graphicFrame>
        <p:nvGraphicFramePr>
          <p:cNvPr id="10" name="표 12">
            <a:extLst>
              <a:ext uri="{FF2B5EF4-FFF2-40B4-BE49-F238E27FC236}">
                <a16:creationId xmlns:a16="http://schemas.microsoft.com/office/drawing/2014/main" id="{594A5B75-67A6-EF68-87EE-27455CDF50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4708"/>
              </p:ext>
            </p:extLst>
          </p:nvPr>
        </p:nvGraphicFramePr>
        <p:xfrm>
          <a:off x="119660" y="251460"/>
          <a:ext cx="6618679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18679">
                  <a:extLst>
                    <a:ext uri="{9D8B030D-6E8A-4147-A177-3AD203B41FA5}">
                      <a16:colId xmlns:a16="http://schemas.microsoft.com/office/drawing/2014/main" val="3420334641"/>
                    </a:ext>
                  </a:extLst>
                </a:gridCol>
              </a:tblGrid>
              <a:tr h="462489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600" b="0" i="0" kern="1200" dirty="0" smtClean="0">
                          <a:solidFill>
                            <a:schemeClr val="accent2"/>
                          </a:solidFill>
                          <a:effectLst/>
                          <a:latin typeface="카페24 동동" panose="02000500000000020004" pitchFamily="2" charset="-127"/>
                          <a:ea typeface="카페24 동동" panose="02000500000000020004" pitchFamily="2" charset="-127"/>
                          <a:cs typeface="+mn-cs"/>
                        </a:rPr>
                        <a:t>Background of 1st and 2nd Page illustration)</a:t>
                      </a: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0" i="0" kern="1200" dirty="0" smtClean="0">
                          <a:solidFill>
                            <a:schemeClr val="lt1"/>
                          </a:solidFill>
                          <a:effectLst/>
                          <a:latin typeface="카페24 동동" panose="02000500000000020004" pitchFamily="2" charset="-127"/>
                          <a:ea typeface="카페24 동동" panose="02000500000000020004" pitchFamily="2" charset="-127"/>
                          <a:cs typeface="+mn-cs"/>
                        </a:rPr>
                        <a:t>In front of Fiona's house, Fiona, Curious Felix, and </a:t>
                      </a:r>
                    </a:p>
                    <a:p>
                      <a:pPr algn="ctr"/>
                      <a:r>
                        <a:rPr lang="en-US" altLang="ko-KR" sz="1800" b="0" i="0" kern="1200" dirty="0" smtClean="0">
                          <a:solidFill>
                            <a:schemeClr val="lt1"/>
                          </a:solidFill>
                          <a:effectLst/>
                          <a:latin typeface="카페24 동동" panose="02000500000000020004" pitchFamily="2" charset="-127"/>
                          <a:ea typeface="카페24 동동" panose="02000500000000020004" pitchFamily="2" charset="-127"/>
                          <a:cs typeface="+mn-cs"/>
                        </a:rPr>
                        <a:t>Grumpy Frankie chat with each other.</a:t>
                      </a:r>
                      <a:endParaRPr lang="ko-KR" altLang="en-US" sz="1800" b="1" dirty="0">
                        <a:latin typeface="카페24 동동" panose="02000500000000020004" pitchFamily="2" charset="-127"/>
                        <a:ea typeface="카페24 동동" panose="02000500000000020004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1513149"/>
                  </a:ext>
                </a:extLst>
              </a:tr>
            </a:tbl>
          </a:graphicData>
        </a:graphic>
      </p:graphicFrame>
      <p:graphicFrame>
        <p:nvGraphicFramePr>
          <p:cNvPr id="11" name="표 4">
            <a:extLst>
              <a:ext uri="{FF2B5EF4-FFF2-40B4-BE49-F238E27FC236}">
                <a16:creationId xmlns:a16="http://schemas.microsoft.com/office/drawing/2014/main" id="{44BEB63E-8FE7-8690-2427-8A0DDAD90E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950648"/>
              </p:ext>
            </p:extLst>
          </p:nvPr>
        </p:nvGraphicFramePr>
        <p:xfrm>
          <a:off x="-6070601" y="1707010"/>
          <a:ext cx="5062929" cy="1188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2929">
                  <a:extLst>
                    <a:ext uri="{9D8B030D-6E8A-4147-A177-3AD203B41FA5}">
                      <a16:colId xmlns:a16="http://schemas.microsoft.com/office/drawing/2014/main" val="547079479"/>
                    </a:ext>
                  </a:extLst>
                </a:gridCol>
              </a:tblGrid>
              <a:tr h="1188590">
                <a:tc>
                  <a:txBody>
                    <a:bodyPr/>
                    <a:lstStyle/>
                    <a:p>
                      <a:r>
                        <a:rPr lang="en-US" altLang="ko-KR" sz="1400" b="1" i="0" kern="1200" dirty="0" smtClean="0">
                          <a:solidFill>
                            <a:schemeClr val="tx1"/>
                          </a:solidFill>
                          <a:effectLst/>
                          <a:latin typeface="카페24 동동" panose="02000500000000020004" pitchFamily="2" charset="-127"/>
                          <a:ea typeface="카페24 동동" panose="02000500000000020004" pitchFamily="2" charset="-127"/>
                          <a:cs typeface="+mn-cs"/>
                        </a:rPr>
                        <a:t>Prefer a single illustration spanning across two pages when the book is opened</a:t>
                      </a:r>
                      <a:r>
                        <a:rPr lang="en-US" altLang="ko-KR" sz="1400" b="1" i="0" kern="1200" dirty="0" smtClean="0">
                          <a:solidFill>
                            <a:schemeClr val="tx1"/>
                          </a:solidFill>
                          <a:effectLst/>
                          <a:latin typeface="카페24 동동" panose="02000500000000020004" pitchFamily="2" charset="-127"/>
                          <a:ea typeface="카페24 동동" panose="02000500000000020004" pitchFamily="2" charset="-127"/>
                          <a:cs typeface="+mn-cs"/>
                        </a:rPr>
                        <a:t>.</a:t>
                      </a:r>
                    </a:p>
                    <a:p>
                      <a:pPr latinLnBrk="0"/>
                      <a:r>
                        <a:rPr lang="en-US" altLang="ko-KR" sz="1400" b="1" dirty="0" smtClean="0">
                          <a:solidFill>
                            <a:schemeClr val="tx1"/>
                          </a:solidFill>
                          <a:latin typeface="카페24 동동" panose="02000500000000020004" pitchFamily="2" charset="-127"/>
                          <a:ea typeface="카페24 동동" panose="02000500000000020004" pitchFamily="2" charset="-127"/>
                        </a:rPr>
                        <a:t/>
                      </a:r>
                      <a:br>
                        <a:rPr lang="en-US" altLang="ko-KR" sz="1400" b="1" dirty="0" smtClean="0">
                          <a:solidFill>
                            <a:schemeClr val="tx1"/>
                          </a:solidFill>
                          <a:latin typeface="카페24 동동" panose="02000500000000020004" pitchFamily="2" charset="-127"/>
                          <a:ea typeface="카페24 동동" panose="02000500000000020004" pitchFamily="2" charset="-127"/>
                        </a:rPr>
                      </a:br>
                      <a:r>
                        <a:rPr lang="en-US" altLang="ko-KR" sz="1400" b="1" i="0" kern="1200" dirty="0" smtClean="0">
                          <a:solidFill>
                            <a:schemeClr val="tx1"/>
                          </a:solidFill>
                          <a:effectLst/>
                          <a:latin typeface="카페24 동동" panose="02000500000000020004" pitchFamily="2" charset="-127"/>
                          <a:ea typeface="카페24 동동" panose="02000500000000020004" pitchFamily="2" charset="-127"/>
                          <a:cs typeface="+mn-cs"/>
                        </a:rPr>
                        <a:t>Also, prefer fairy tales that are a total of 18 to 20 pages in length.</a:t>
                      </a:r>
                      <a:endParaRPr lang="en-US" altLang="ko-KR" sz="1400" b="1" i="0" kern="1200" dirty="0">
                        <a:solidFill>
                          <a:schemeClr val="tx1"/>
                        </a:solidFill>
                        <a:effectLst/>
                        <a:latin typeface="카페24 동동" panose="02000500000000020004" pitchFamily="2" charset="-127"/>
                        <a:ea typeface="카페24 동동" panose="02000500000000020004" pitchFamily="2" charset="-127"/>
                        <a:cs typeface="+mn-cs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4407786"/>
                  </a:ext>
                </a:extLst>
              </a:tr>
            </a:tbl>
          </a:graphicData>
        </a:graphic>
      </p:graphicFrame>
      <p:cxnSp>
        <p:nvCxnSpPr>
          <p:cNvPr id="4" name="직선 화살표 연결선 3"/>
          <p:cNvCxnSpPr/>
          <p:nvPr/>
        </p:nvCxnSpPr>
        <p:spPr>
          <a:xfrm flipV="1">
            <a:off x="-1701800" y="685800"/>
            <a:ext cx="2171700" cy="90170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354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4803756-C84B-185C-7CB5-40C7C9CCD57E}"/>
              </a:ext>
            </a:extLst>
          </p:cNvPr>
          <p:cNvSpPr txBox="1"/>
          <p:nvPr/>
        </p:nvSpPr>
        <p:spPr>
          <a:xfrm>
            <a:off x="626902" y="2798923"/>
            <a:ext cx="2289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/>
              <a:t>3</a:t>
            </a:r>
            <a:r>
              <a:rPr lang="en-US" altLang="ko-KR" sz="3200" baseline="30000" dirty="0" smtClean="0"/>
              <a:t>rd </a:t>
            </a:r>
            <a:r>
              <a:rPr lang="en-US" altLang="ko-KR" sz="3200" dirty="0" smtClean="0"/>
              <a:t>Page</a:t>
            </a:r>
            <a:endParaRPr lang="en-US" altLang="ko-KR" sz="3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553742-0306-F886-0097-5A756498456B}"/>
              </a:ext>
            </a:extLst>
          </p:cNvPr>
          <p:cNvSpPr txBox="1"/>
          <p:nvPr/>
        </p:nvSpPr>
        <p:spPr>
          <a:xfrm>
            <a:off x="3954302" y="2798923"/>
            <a:ext cx="2289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/>
              <a:t>4</a:t>
            </a:r>
            <a:r>
              <a:rPr lang="en-US" altLang="ko-KR" sz="3200" baseline="30000" dirty="0" smtClean="0"/>
              <a:t>th </a:t>
            </a:r>
            <a:r>
              <a:rPr lang="en-US" altLang="ko-KR" sz="3200" dirty="0" smtClean="0"/>
              <a:t>Page</a:t>
            </a:r>
            <a:endParaRPr lang="en-US" altLang="ko-KR" sz="3200" dirty="0"/>
          </a:p>
        </p:txBody>
      </p:sp>
      <p:graphicFrame>
        <p:nvGraphicFramePr>
          <p:cNvPr id="7" name="표 4">
            <a:extLst>
              <a:ext uri="{FF2B5EF4-FFF2-40B4-BE49-F238E27FC236}">
                <a16:creationId xmlns:a16="http://schemas.microsoft.com/office/drawing/2014/main" id="{80B3EBF6-48CB-1819-398A-01A3EE513F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3812111"/>
              </p:ext>
            </p:extLst>
          </p:nvPr>
        </p:nvGraphicFramePr>
        <p:xfrm>
          <a:off x="3465120" y="3517900"/>
          <a:ext cx="3291280" cy="613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1280">
                  <a:extLst>
                    <a:ext uri="{9D8B030D-6E8A-4147-A177-3AD203B41FA5}">
                      <a16:colId xmlns:a16="http://schemas.microsoft.com/office/drawing/2014/main" val="547079479"/>
                    </a:ext>
                  </a:extLst>
                </a:gridCol>
              </a:tblGrid>
              <a:tr h="61366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600" b="0" i="0" kern="1200" dirty="0">
                        <a:solidFill>
                          <a:schemeClr val="lt1"/>
                        </a:solidFill>
                        <a:effectLst/>
                        <a:latin typeface="카페24 동동" panose="02000500000000020004" pitchFamily="2" charset="-127"/>
                        <a:ea typeface="카페24 동동" panose="02000500000000020004" pitchFamily="2" charset="-127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407786"/>
                  </a:ext>
                </a:extLst>
              </a:tr>
            </a:tbl>
          </a:graphicData>
        </a:graphic>
      </p:graphicFrame>
      <p:graphicFrame>
        <p:nvGraphicFramePr>
          <p:cNvPr id="9" name="표 4">
            <a:extLst>
              <a:ext uri="{FF2B5EF4-FFF2-40B4-BE49-F238E27FC236}">
                <a16:creationId xmlns:a16="http://schemas.microsoft.com/office/drawing/2014/main" id="{44BEB63E-8FE7-8690-2427-8A0DDAD90E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0234028"/>
              </p:ext>
            </p:extLst>
          </p:nvPr>
        </p:nvGraphicFramePr>
        <p:xfrm>
          <a:off x="137719" y="3517900"/>
          <a:ext cx="3291280" cy="613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1280">
                  <a:extLst>
                    <a:ext uri="{9D8B030D-6E8A-4147-A177-3AD203B41FA5}">
                      <a16:colId xmlns:a16="http://schemas.microsoft.com/office/drawing/2014/main" val="547079479"/>
                    </a:ext>
                  </a:extLst>
                </a:gridCol>
              </a:tblGrid>
              <a:tr h="6136640">
                <a:tc>
                  <a:txBody>
                    <a:bodyPr/>
                    <a:lstStyle/>
                    <a:p>
                      <a:endParaRPr lang="en-US" altLang="ko-KR" sz="1600" b="0" i="0" kern="1200" dirty="0">
                        <a:solidFill>
                          <a:schemeClr val="lt1"/>
                        </a:solidFill>
                        <a:effectLst/>
                        <a:latin typeface="카페24 동동" panose="02000500000000020004" pitchFamily="2" charset="-127"/>
                        <a:ea typeface="카페24 동동" panose="02000500000000020004" pitchFamily="2" charset="-127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407786"/>
                  </a:ext>
                </a:extLst>
              </a:tr>
            </a:tbl>
          </a:graphicData>
        </a:graphic>
      </p:graphicFrame>
      <p:graphicFrame>
        <p:nvGraphicFramePr>
          <p:cNvPr id="10" name="표 12">
            <a:extLst>
              <a:ext uri="{FF2B5EF4-FFF2-40B4-BE49-F238E27FC236}">
                <a16:creationId xmlns:a16="http://schemas.microsoft.com/office/drawing/2014/main" id="{594A5B75-67A6-EF68-87EE-27455CDF50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0545563"/>
              </p:ext>
            </p:extLst>
          </p:nvPr>
        </p:nvGraphicFramePr>
        <p:xfrm>
          <a:off x="119660" y="251460"/>
          <a:ext cx="6618679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18679">
                  <a:extLst>
                    <a:ext uri="{9D8B030D-6E8A-4147-A177-3AD203B41FA5}">
                      <a16:colId xmlns:a16="http://schemas.microsoft.com/office/drawing/2014/main" val="3420334641"/>
                    </a:ext>
                  </a:extLst>
                </a:gridCol>
              </a:tblGrid>
              <a:tr h="462489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600" b="0" i="0" kern="1200" dirty="0" smtClean="0">
                          <a:solidFill>
                            <a:schemeClr val="accent2"/>
                          </a:solidFill>
                          <a:effectLst/>
                          <a:latin typeface="카페24 동동" panose="02000500000000020004" pitchFamily="2" charset="-127"/>
                          <a:ea typeface="카페24 동동" panose="02000500000000020004" pitchFamily="2" charset="-127"/>
                          <a:cs typeface="+mn-cs"/>
                        </a:rPr>
                        <a:t>Background of 3</a:t>
                      </a:r>
                      <a:r>
                        <a:rPr lang="en-US" altLang="ko-KR" sz="3600" b="0" i="0" kern="1200" baseline="30000" dirty="0" smtClean="0">
                          <a:solidFill>
                            <a:schemeClr val="accent2"/>
                          </a:solidFill>
                          <a:effectLst/>
                          <a:latin typeface="카페24 동동" panose="02000500000000020004" pitchFamily="2" charset="-127"/>
                          <a:ea typeface="카페24 동동" panose="02000500000000020004" pitchFamily="2" charset="-127"/>
                          <a:cs typeface="+mn-cs"/>
                        </a:rPr>
                        <a:t>rd</a:t>
                      </a:r>
                      <a:r>
                        <a:rPr lang="en-US" altLang="ko-KR" sz="3600" b="0" i="0" kern="1200" baseline="0" dirty="0" smtClean="0">
                          <a:solidFill>
                            <a:schemeClr val="accent2"/>
                          </a:solidFill>
                          <a:effectLst/>
                          <a:latin typeface="카페24 동동" panose="02000500000000020004" pitchFamily="2" charset="-127"/>
                          <a:ea typeface="카페24 동동" panose="02000500000000020004" pitchFamily="2" charset="-127"/>
                          <a:cs typeface="+mn-cs"/>
                        </a:rPr>
                        <a:t> </a:t>
                      </a:r>
                      <a:r>
                        <a:rPr lang="en-US" altLang="ko-KR" sz="3600" b="0" i="0" kern="1200" dirty="0" smtClean="0">
                          <a:solidFill>
                            <a:schemeClr val="accent2"/>
                          </a:solidFill>
                          <a:effectLst/>
                          <a:latin typeface="카페24 동동" panose="02000500000000020004" pitchFamily="2" charset="-127"/>
                          <a:ea typeface="카페24 동동" panose="02000500000000020004" pitchFamily="2" charset="-127"/>
                          <a:cs typeface="+mn-cs"/>
                        </a:rPr>
                        <a:t>and 4</a:t>
                      </a:r>
                      <a:r>
                        <a:rPr lang="en-US" altLang="ko-KR" sz="3600" b="0" i="0" kern="1200" baseline="30000" dirty="0" smtClean="0">
                          <a:solidFill>
                            <a:schemeClr val="accent2"/>
                          </a:solidFill>
                          <a:effectLst/>
                          <a:latin typeface="카페24 동동" panose="02000500000000020004" pitchFamily="2" charset="-127"/>
                          <a:ea typeface="카페24 동동" panose="02000500000000020004" pitchFamily="2" charset="-127"/>
                          <a:cs typeface="+mn-cs"/>
                        </a:rPr>
                        <a:t>th</a:t>
                      </a:r>
                      <a:r>
                        <a:rPr lang="en-US" altLang="ko-KR" sz="3600" b="0" i="0" kern="1200" dirty="0" smtClean="0">
                          <a:solidFill>
                            <a:schemeClr val="accent2"/>
                          </a:solidFill>
                          <a:effectLst/>
                          <a:latin typeface="카페24 동동" panose="02000500000000020004" pitchFamily="2" charset="-127"/>
                          <a:ea typeface="카페24 동동" panose="02000500000000020004" pitchFamily="2" charset="-127"/>
                          <a:cs typeface="+mn-cs"/>
                        </a:rPr>
                        <a:t> Page illustration)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1513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864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2983</TotalTime>
  <Words>137</Words>
  <Application>Microsoft Office PowerPoint</Application>
  <PresentationFormat>A4 용지(210x297mm)</PresentationFormat>
  <Paragraphs>25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0" baseType="lpstr">
      <vt:lpstr>맑은 고딕</vt:lpstr>
      <vt:lpstr>카페24 동동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조현승</dc:creator>
  <cp:lastModifiedBy>220328</cp:lastModifiedBy>
  <cp:revision>665</cp:revision>
  <cp:lastPrinted>2023-03-09T06:28:41Z</cp:lastPrinted>
  <dcterms:created xsi:type="dcterms:W3CDTF">2023-02-22T06:19:38Z</dcterms:created>
  <dcterms:modified xsi:type="dcterms:W3CDTF">2023-05-19T01:41:16Z</dcterms:modified>
</cp:coreProperties>
</file>